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1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8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1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0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1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6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0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3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6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55B46-9554-47E3-BA53-54479FAFBF08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FC7E6-E3EF-485A-BC9C-71E359045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Sequential and Random </a:t>
            </a:r>
            <a:r>
              <a:rPr lang="en-US" dirty="0" smtClean="0"/>
              <a:t>access of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7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vs. Sequential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Lists have two ways to be accessed</a:t>
            </a:r>
          </a:p>
          <a:p>
            <a:pPr lvl="1"/>
            <a:r>
              <a:rPr lang="en-US" dirty="0" smtClean="0"/>
              <a:t>random (direct)</a:t>
            </a:r>
          </a:p>
          <a:p>
            <a:pPr lvl="1"/>
            <a:r>
              <a:rPr lang="en-US" dirty="0" smtClean="0"/>
              <a:t>sequential</a:t>
            </a:r>
          </a:p>
          <a:p>
            <a:r>
              <a:rPr lang="en-US" dirty="0" smtClean="0"/>
              <a:t>Both are useful in their place</a:t>
            </a:r>
          </a:p>
          <a:p>
            <a:r>
              <a:rPr lang="en-US" dirty="0" smtClean="0"/>
              <a:t>If you need to access ALL elements of a list (either in order or order doesn’t matter), sequential is the way to go because it is simpler</a:t>
            </a:r>
          </a:p>
          <a:p>
            <a:r>
              <a:rPr lang="en-US" dirty="0" smtClean="0"/>
              <a:t>Otherwise you need to access elements randomly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6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range(5):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</a:t>
            </a:r>
            <a:r>
              <a:rPr lang="en-US" dirty="0" err="1" smtClean="0"/>
              <a:t>myList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</a:t>
            </a:r>
          </a:p>
          <a:p>
            <a:r>
              <a:rPr lang="en-US" dirty="0" smtClean="0"/>
              <a:t>random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for </a:t>
            </a:r>
            <a:r>
              <a:rPr lang="en-US" dirty="0" err="1" smtClean="0"/>
              <a:t>i</a:t>
            </a:r>
            <a:r>
              <a:rPr lang="en-US" dirty="0" smtClean="0"/>
              <a:t> in [3, 2, 0, 4, 1]: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</a:t>
            </a:r>
            <a:r>
              <a:rPr lang="en-US" dirty="0" err="1" smtClean="0"/>
              <a:t>myList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Note that it is the order of elements accessed that makes it sequential or random, both will use the []</a:t>
            </a:r>
          </a:p>
        </p:txBody>
      </p:sp>
    </p:spTree>
    <p:extLst>
      <p:ext uri="{BB962C8B-B14F-4D97-AF65-F5344CB8AC3E}">
        <p14:creationId xmlns:p14="http://schemas.microsoft.com/office/powerpoint/2010/main" val="20332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Lists in Python</vt:lpstr>
      <vt:lpstr>Random vs. Sequential</vt:lpstr>
      <vt:lpstr>Examples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in Python</dc:title>
  <dc:creator>Debby</dc:creator>
  <cp:lastModifiedBy>Debby</cp:lastModifiedBy>
  <cp:revision>5</cp:revision>
  <dcterms:created xsi:type="dcterms:W3CDTF">2014-07-15T04:11:28Z</dcterms:created>
  <dcterms:modified xsi:type="dcterms:W3CDTF">2014-07-15T18:58:18Z</dcterms:modified>
</cp:coreProperties>
</file>